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83" r:id="rId3"/>
    <p:sldId id="257" r:id="rId4"/>
    <p:sldId id="284" r:id="rId5"/>
    <p:sldId id="285" r:id="rId6"/>
    <p:sldId id="286" r:id="rId7"/>
    <p:sldId id="296" r:id="rId8"/>
    <p:sldId id="288" r:id="rId9"/>
    <p:sldId id="289" r:id="rId10"/>
    <p:sldId id="295" r:id="rId11"/>
    <p:sldId id="297" r:id="rId12"/>
    <p:sldId id="290" r:id="rId13"/>
    <p:sldId id="293" r:id="rId14"/>
    <p:sldId id="294" r:id="rId15"/>
    <p:sldId id="29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383E5-E4BA-4E29-85C0-D42DBFA35D75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DC59F-6448-4CCC-A1E1-90B1286929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749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B4221-0CF1-486E-ADA2-FD9F61F3B3AA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97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с оранжевой флэшки\ВСЯ РАБОЧАЯ ДОКУМЕНТАЦИЯ\2018-2019 учебный год\ст\на буклет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28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МБДОУ Детский сад № 12 «</a:t>
            </a:r>
            <a:r>
              <a:rPr lang="ru-RU" sz="2400" b="1" spc="5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Алтынчач</a:t>
            </a:r>
            <a:r>
              <a:rPr lang="ru-RU" sz="24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» г.Дюртюли </a:t>
            </a:r>
            <a:endParaRPr lang="ru-RU" sz="2000" b="1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28800"/>
            <a:ext cx="771530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ookman Old Style" pitchFamily="18" charset="0"/>
                <a:cs typeface="Times New Roman" pitchFamily="18" charset="0"/>
              </a:rPr>
              <a:t>  Музыкальное развлечение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ookman Old Style" pitchFamily="18" charset="0"/>
                <a:cs typeface="Times New Roman" pitchFamily="18" charset="0"/>
              </a:rPr>
              <a:t>«МО</a:t>
            </a:r>
            <a:r>
              <a:rPr lang="ba-RU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  <a:cs typeface="Times New Roman"/>
              </a:rPr>
              <a:t>ң</a:t>
            </a:r>
            <a:r>
              <a:rPr lang="ru-RU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ookman Old Style" pitchFamily="18" charset="0"/>
                <a:cs typeface="Times New Roman" pitchFamily="18" charset="0"/>
              </a:rPr>
              <a:t> БАЙРАМЫ»</a:t>
            </a:r>
            <a:endParaRPr lang="ru-RU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5335685"/>
            <a:ext cx="334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Воспитатель, руководитель кружка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Хакова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Э.Р. </a:t>
            </a:r>
          </a:p>
        </p:txBody>
      </p:sp>
      <p:sp>
        <p:nvSpPr>
          <p:cNvPr id="1029" name="AutoShape 5" descr="G:\%D1%81 %D0%BE%D1%80%D0%B0%D0%BD%D0%B6%D0%B5%D0%B2%D0%BE%D0%B9 %D1%84%D0%BB%D1%8D%D1%88%D0%BA%D0%B8\%D0%92%D0%A1%D0%AF %D0%A0%D0%90%D0%91%D0%9E%D0%A7%D0%90%D0%AF %D0%94%D0%9E%D0%9A%D0%A3%D0%9C%D0%95%D0%9D%D0%A2%D0%90%D0%A6%D0%98%D0%AF\2018-2019 %D1%83%D1%87%D0%B5%D0%B1%D0%BD%D1%8B%D0%B9 %D0%B3%D0%BE%D0%B4\%D1%81%D1%82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31" name="AutoShape 7" descr="G:\%D1%81 %D0%BE%D1%80%D0%B0%D0%BD%D0%B6%D0%B5%D0%B2%D0%BE%D0%B9 %D1%84%D0%BB%D1%8D%D1%88%D0%BA%D0%B8\%D0%92%D0%A1%D0%AF %D0%A0%D0%90%D0%91%D0%9E%D0%A7%D0%90%D0%AF %D0%94%D0%9E%D0%9A%D0%A3%D0%9C%D0%95%D0%9D%D0%A2%D0%90%D0%A6%D0%98%D0%AF\2018-2019 %D1%83%D1%87%D0%B5%D0%B1%D0%BD%D1%8B%D0%B9 %D0%B3%D0%BE%D0%B4\%D1%81%D1%82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33" name="AutoShape 9" descr="G:\%D1%81 %D0%BE%D1%80%D0%B0%D0%BD%D0%B6%D0%B5%D0%B2%D0%BE%D0%B9 %D1%84%D0%BB%D1%8D%D1%88%D0%BA%D0%B8\%D0%92%D0%A1%D0%AF %D0%A0%D0%90%D0%91%D0%9E%D0%A7%D0%90%D0%AF %D0%94%D0%9E%D0%9A%D0%A3%D0%9C%D0%95%D0%9D%D0%A2%D0%90%D0%A6%D0%98%D0%AF\2018-2019 %D1%83%D1%87%D0%B5%D0%B1%D0%BD%D1%8B%D0%B9 %D0%B3%D0%BE%D0%B4\%D1%81%D1%82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" name="Picture 2" descr="D:\садик,  фото 2015\садик достопримечательности\IMG_5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472" y="4029067"/>
            <a:ext cx="3394488" cy="226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4398789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Посвященное 100-летию Республики Башкортостан</a:t>
            </a:r>
            <a:endParaRPr lang="ru-RU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294220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4251">
            <a:off x="285720" y="357166"/>
            <a:ext cx="3850487" cy="307183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1413">
            <a:off x="3776227" y="1827367"/>
            <a:ext cx="3090850" cy="231813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7973">
            <a:off x="376433" y="3548706"/>
            <a:ext cx="3303860" cy="220503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8929718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ли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9791"/>
          <a:stretch>
            <a:fillRect/>
          </a:stretch>
        </p:blipFill>
        <p:spPr bwMode="auto">
          <a:xfrm>
            <a:off x="0" y="0"/>
            <a:ext cx="91440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5038" y="2428868"/>
            <a:ext cx="3302284" cy="185547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714488"/>
            <a:ext cx="3143240" cy="209549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286256"/>
            <a:ext cx="3786213" cy="236638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0"/>
            <a:ext cx="3143240" cy="1964525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4071942"/>
            <a:ext cx="3937028" cy="235745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214290"/>
            <a:ext cx="3394890" cy="187165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2643182"/>
            <a:ext cx="3174983" cy="207168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9-03-20-10-04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038"/>
            <a:ext cx="9144000" cy="6828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07101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175147" cy="242887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4232460" cy="242886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1326">
            <a:off x="713267" y="3088337"/>
            <a:ext cx="2786082" cy="185738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06465">
            <a:off x="5764277" y="3059511"/>
            <a:ext cx="2889485" cy="1857839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5000636"/>
            <a:ext cx="2571736" cy="171449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20" y="0"/>
            <a:ext cx="90876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71900" cy="535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85727"/>
            <a:ext cx="4214842" cy="281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57813" t="8333" r="3125" b="6944"/>
          <a:stretch>
            <a:fillRect/>
          </a:stretch>
        </p:blipFill>
        <p:spPr bwMode="auto">
          <a:xfrm>
            <a:off x="5572100" y="2500282"/>
            <a:ext cx="357190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l="8125" t="6579" r="6875" b="7565"/>
          <a:stretch>
            <a:fillRect/>
          </a:stretch>
        </p:blipFill>
        <p:spPr bwMode="auto">
          <a:xfrm rot="1390434">
            <a:off x="3125423" y="3385517"/>
            <a:ext cx="3132773" cy="200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 l="8824" t="3125" r="7352" b="10937"/>
          <a:stretch>
            <a:fillRect/>
          </a:stretch>
        </p:blipFill>
        <p:spPr bwMode="auto">
          <a:xfrm rot="4704008">
            <a:off x="3241222" y="4287768"/>
            <a:ext cx="1676619" cy="258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4894">
            <a:off x="230283" y="382244"/>
            <a:ext cx="3796587" cy="505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18746">
            <a:off x="3344595" y="2534976"/>
            <a:ext cx="5638911" cy="374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krokofoto.ru/wp-content/gallery/cvety/01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5286782" cy="35223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28604"/>
            <a:ext cx="4500870" cy="37531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6136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29</Words>
  <Application>Microsoft Office PowerPoint</Application>
  <PresentationFormat>Экран (4:3)</PresentationFormat>
  <Paragraphs>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МБДОУ Детский сад № 12 «Алтынчач» г.Дюртюли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65</cp:revision>
  <dcterms:created xsi:type="dcterms:W3CDTF">2009-12-31T19:58:50Z</dcterms:created>
  <dcterms:modified xsi:type="dcterms:W3CDTF">2020-08-10T09:29:08Z</dcterms:modified>
</cp:coreProperties>
</file>