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лт 20\ЛТ 2020\8debc4207597291b2ce4f4845c2159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51816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a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Бына </a:t>
            </a:r>
            <a:r>
              <a:rPr lang="ba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 үҙ эшемдә лә өр-яңы, ҡыҙыҡлы методик ҡулланма – лэпбук файҙалана башланым. Уны балалар баҡсаһында , өйҙә лә файҙаланырға мөмкин. Ҡыҙыклы материалдарҙы туплағанда атай-әсәйҙәрҙең булышлығы ҙур әһәмиәткә эйә.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:\лэпбук 2\IMG-20200813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"/>
            <a:ext cx="5486400" cy="411480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019800" y="304800"/>
            <a:ext cx="2634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a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Хөрмәтле </a:t>
            </a:r>
            <a:r>
              <a:rPr lang="ba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тәрбиәселәр</a:t>
            </a:r>
            <a:r>
              <a:rPr lang="ba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3600" y="14478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a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a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Бөгөнгө </a:t>
            </a:r>
            <a:r>
              <a:rPr lang="ba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сығышыбыҙҙа лэпбук яһау һәм уның ни өсөн кәрәк икәненә төшөнөрбөҙ.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3600" y="2819400"/>
            <a:ext cx="304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a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Федераль </a:t>
            </a:r>
            <a:r>
              <a:rPr lang="ba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дәүләт стандарттарына тура килтереп белем биреү өсөн һәр педагог эҙләнә . Шуға бәйле рәүештә үҙенең педагогик эшсәнлегендә яңы алымдар ҡуллана 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лт 20\ЛТ 2020\8debc4207597291b2ce4f4845c2159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838200"/>
            <a:ext cx="8686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Нимә ул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?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интерактив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тематик папка.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Йәки ҡулдан яһалган, асыла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торған матур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китап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Уны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беренсе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тапҡыр Америкала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ҡулланғандар.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Йыйылма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күрһәтмә һәм таратма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материалдар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тупланған китап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яһағанда билдәле бер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тема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нигеҙендә эшләргә кәрәк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һүрәтле китап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ҡына түгел,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проект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өҫт</a:t>
            </a:r>
            <a:r>
              <a:rPr lang="ru-RU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ө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ндә эшләү өсөн ярҙамсы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лт 20\ЛТ 2020\8debc4207597291b2ce4f4845c2159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2400" y="609600"/>
            <a:ext cx="8839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нимә өсөн кәрәк?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Ул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балаға өйрәткән теманы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яҡшырак аңлау һәм иҫтә ҡалдырыу өсөн кәрәк.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Үткәнде ҡабатлау өсөн бик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яҡшы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алым.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Өйрәнелгән материалды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системаға һалып, нығытыуға булышлы</a:t>
            </a:r>
            <a:r>
              <a:rPr lang="ru-RU" sz="32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ҡ ит</a:t>
            </a:r>
            <a:r>
              <a:rPr lang="ru-RU" sz="32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ә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Бала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мәғлүмәтте тупларға һәм йыйырға өйрәнә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Баланың һөйләмен, фекерләү һәләтен үҫтерә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Эшләү дәүерендә күҙәтеүсәнлекте арттырырға, сағыштырырға,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анализ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яһарға тейеш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лт 20\ЛТ 2020\8debc4207597291b2ce4f4845c2159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6600" y="228600"/>
            <a:ext cx="1838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Маҡсат: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838200"/>
            <a:ext cx="8763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-балаларҙы халыҡ әкиәттәре менән таныштырыу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уларға ҡыҙыҡһыныу уятыу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-әкиәт ҡурсаҡтары менән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таныштырыуҙы дауам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ите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ү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-төрлө эмоциялар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айырым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характер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һыҙаттарын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кәйефтәрҙе сағылдырыу күнекмәләрен нығытыу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-ролдәрҙе тасуири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интонация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менән башҡарыу оҫталығын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балаларҙың ижади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һәләтен үҫтереү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әкиәттәр аша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балаларҙың телмәр темпын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аң-зиһен  һәләтен, аҡыл кимәлен, бәйләнешле һөйләү телмәрен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үҫтереү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һүҙлек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запасын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байытыу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-бер-береһенә иғтибарлы булыу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йәлләү, ҡыҙғаныу теләге уятыу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лт 20\ЛТ 2020\8debc4207597291b2ce4f4845c2159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0" y="228600"/>
            <a:ext cx="269977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Әкиәттәр:</a:t>
            </a:r>
            <a:endParaRPr lang="ru-RU" sz="1600" b="1" i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7410" name="Picture 2" descr="H:\лэпбук 2\IMG_20200817_104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4909">
            <a:off x="2509485" y="1200868"/>
            <a:ext cx="2209800" cy="165735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14400" y="2819400"/>
            <a:ext cx="2460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«Тирмәкәй»</a:t>
            </a:r>
            <a:endParaRPr lang="ru-RU" sz="28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17411" name="Picture 3" descr="H:\лэпбук 2\IMG_20200817_105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9137">
            <a:off x="277250" y="860997"/>
            <a:ext cx="2336800" cy="17526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4" descr="H:\лэпбук 2\IMG_20200817_110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4529">
            <a:off x="6113076" y="3051242"/>
            <a:ext cx="2821886" cy="190138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3" name="Picture 5" descr="H:\лэпбук 2\IMG_20200817_1107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52025">
            <a:off x="4895092" y="1892603"/>
            <a:ext cx="2718511" cy="1535406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332012" y="990600"/>
            <a:ext cx="2811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«Күмәскәй»</a:t>
            </a:r>
            <a:r>
              <a:rPr lang="ru-RU" sz="32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17414" name="Picture 6" descr="H:\лэпбук 2\IMG-20200812-WA0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60258">
            <a:off x="228600" y="3657600"/>
            <a:ext cx="2489200" cy="18669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22" name="Picture 14" descr="H:\лэпбук 2\IMG-20200813-WA0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4114800"/>
            <a:ext cx="2514600" cy="188595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304800" y="5867400"/>
            <a:ext cx="241765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i="1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«Нәҙекәйбил»</a:t>
            </a:r>
            <a:endParaRPr lang="ru-RU" sz="2400" b="1" i="1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лт 20\ЛТ 2020\8debc4207597291b2ce4f4845c2159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24200" y="2895600"/>
            <a:ext cx="2877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Әкиәттәр:</a:t>
            </a:r>
            <a:endParaRPr lang="ru-RU" sz="2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7415" name="Picture 7" descr="H:\лэпбук 2\IMG-20200812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8600"/>
            <a:ext cx="2641600" cy="19812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6" name="Picture 8" descr="H:\лэпбук 2\IMG-20200812-WA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343400"/>
            <a:ext cx="2717800" cy="203835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7" name="Picture 9" descr="H:\лэпбук 2\IMG-20200812-WA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8786">
            <a:off x="199053" y="3914969"/>
            <a:ext cx="2590800" cy="19431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8" name="Picture 10" descr="H:\лэпбук 2\IMG-20200812-WA0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74033">
            <a:off x="152400" y="762000"/>
            <a:ext cx="2667000" cy="200025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20" name="Picture 12" descr="H:\лэпбук 2\IMG-20200812-WA00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89308">
            <a:off x="6096000" y="533400"/>
            <a:ext cx="2871954" cy="19812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21" name="Picture 13" descr="H:\лэпбук 2\IMG-20200812-WA00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09269">
            <a:off x="6252613" y="3767623"/>
            <a:ext cx="2690416" cy="201781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Прямоугольник 19"/>
          <p:cNvSpPr/>
          <p:nvPr/>
        </p:nvSpPr>
        <p:spPr>
          <a:xfrm rot="371131">
            <a:off x="6385860" y="2649410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«Өс  сусҡа  балаһы»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1370369">
            <a:off x="163638" y="2856531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«Бәшмәк  аҫтында»</a:t>
            </a:r>
            <a:endParaRPr lang="ru-RU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1311770">
            <a:off x="6550534" y="5766070"/>
            <a:ext cx="2442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«Әтәс   менән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борсаҡ    бөртөгө»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57600" y="2286000"/>
            <a:ext cx="213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«Ҡыҙыл  ҡалфаҡ»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383224">
            <a:off x="425922" y="5920840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«Өс  айыу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05200" y="6400800"/>
            <a:ext cx="248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«Төлкө  менән  ҡуян»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лт 20\ЛТ 2020\8debc4207597291b2ce4f4845c2159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11" descr="H:\лэпбук 2\IMG-20200812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0" y="228600"/>
            <a:ext cx="3454400" cy="25908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6248400" y="2971800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«Ҡаҙҙар  </a:t>
            </a:r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һәм </a:t>
            </a:r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аҡҡоштар»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24200" y="2971800"/>
            <a:ext cx="2877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Әкиәттәр:</a:t>
            </a:r>
            <a:endParaRPr lang="ru-RU" sz="2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8434" name="Picture 2" descr="H:\лэпбук 2\IMG-20200813-WA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733800"/>
            <a:ext cx="3505200" cy="26289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6477000" y="6400800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Сыбар</a:t>
            </a:r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тауыҡ»</a:t>
            </a:r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8435" name="Picture 3" descr="H:\лэпбук 2\IMG_20200812_135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8600"/>
            <a:ext cx="3581400" cy="268605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304800" y="2971800"/>
            <a:ext cx="211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«Эт  нисек  үҙенә </a:t>
            </a:r>
          </a:p>
          <a:p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хужа  </a:t>
            </a:r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тапҡан</a:t>
            </a:r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8436" name="Picture 4" descr="H:\лэпбук 2\IMG-20200812-WA00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810000"/>
            <a:ext cx="3352800" cy="25146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1143000" y="6400800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«Шалҡан»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332</Words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2020-08-18T05:33:50Z</dcterms:created>
  <dcterms:modified xsi:type="dcterms:W3CDTF">2020-08-18T08:43:47Z</dcterms:modified>
</cp:coreProperties>
</file>