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ы\5784810963445155dd980c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6"/>
            <a:ext cx="9145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3200" b="1" i="1" dirty="0"/>
              <a:t>Телгә зарядка йәки тел өсөн күнегеүҙәр.</a:t>
            </a: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b="1" dirty="0"/>
              <a:t>1. «Тел көнөн нисек башлай?»</a:t>
            </a:r>
            <a:endParaRPr lang="ru-RU" dirty="0"/>
          </a:p>
          <a:p>
            <a:r>
              <a:rPr lang="ba-RU" dirty="0"/>
              <a:t>Тел иртән тора ла:</a:t>
            </a:r>
            <a:endParaRPr lang="ru-RU" dirty="0"/>
          </a:p>
          <a:p>
            <a:r>
              <a:rPr lang="ba-RU" dirty="0"/>
              <a:t>- тышҡа сығып кирелә;</a:t>
            </a:r>
            <a:endParaRPr lang="ru-RU" dirty="0"/>
          </a:p>
          <a:p>
            <a:r>
              <a:rPr lang="ba-RU" dirty="0"/>
              <a:t>- шунан иртәнге һыуыҡтан ҡалтырана;</a:t>
            </a:r>
            <a:endParaRPr lang="ru-RU" dirty="0"/>
          </a:p>
          <a:p>
            <a:r>
              <a:rPr lang="ba-RU" dirty="0"/>
              <a:t>- өйгә кереп йыуына;</a:t>
            </a:r>
            <a:endParaRPr lang="ru-RU" dirty="0"/>
          </a:p>
          <a:p>
            <a:r>
              <a:rPr lang="ba-RU" dirty="0"/>
              <a:t>- шунан өйөн йыйыштыра: түшәмен (аңҡауҙы) һөртә, иҙәнен йыуып ала, тәҙрәләрен (сикәләрҙе) таҙарта ;</a:t>
            </a:r>
            <a:endParaRPr lang="ru-RU" dirty="0"/>
          </a:p>
          <a:p>
            <a:r>
              <a:rPr lang="ba-RU" dirty="0"/>
              <a:t>- эше бөткәс тышҡа сығып атта йөрөй;</a:t>
            </a:r>
            <a:endParaRPr lang="ru-RU" dirty="0"/>
          </a:p>
          <a:p>
            <a:r>
              <a:rPr lang="ba-RU" dirty="0"/>
              <a:t>- тыштан ингәс сәй эсә, аыҙ ситенә буялған ҡаймағын ялап ала;</a:t>
            </a:r>
            <a:endParaRPr lang="ru-RU" dirty="0"/>
          </a:p>
          <a:p>
            <a:r>
              <a:rPr lang="ba-RU" dirty="0"/>
              <a:t>- шунан кәнфит ашай.</a:t>
            </a:r>
            <a:endParaRPr lang="ru-RU" dirty="0"/>
          </a:p>
          <a:p>
            <a:r>
              <a:rPr lang="ba-RU" b="1" dirty="0"/>
              <a:t>2. «Ат сабышы»</a:t>
            </a:r>
            <a:endParaRPr lang="ru-RU" dirty="0"/>
          </a:p>
          <a:p>
            <a:r>
              <a:rPr lang="ba-RU" dirty="0"/>
              <a:t>Ат сапҡан төҫлө итеп телде шартлатыу.</a:t>
            </a:r>
            <a:endParaRPr lang="ru-RU" dirty="0"/>
          </a:p>
          <a:p>
            <a:r>
              <a:rPr lang="ba-RU" b="1" dirty="0"/>
              <a:t>3. «Кемдең теле оҙонораҡ?»</a:t>
            </a:r>
            <a:endParaRPr lang="ru-RU" dirty="0"/>
          </a:p>
          <a:p>
            <a:r>
              <a:rPr lang="ba-RU" dirty="0"/>
              <a:t>Тел мөмкин тиклем алға таба сыға һәм 3-5 секундҡа шулай ҡатып ҡала.</a:t>
            </a:r>
            <a:endParaRPr lang="ru-RU" dirty="0"/>
          </a:p>
          <a:p>
            <a:r>
              <a:rPr lang="ba-RU" b="1" dirty="0"/>
              <a:t>4. «Тештәрең нисәү?»</a:t>
            </a:r>
            <a:endParaRPr lang="ru-RU" dirty="0"/>
          </a:p>
          <a:p>
            <a:r>
              <a:rPr lang="ba-RU" dirty="0"/>
              <a:t>Тел ярҙамында тештәрҙе һанау, тәүҙә аҫҡы, шунан өҫкө.</a:t>
            </a:r>
            <a:endParaRPr lang="ru-RU" dirty="0"/>
          </a:p>
          <a:p>
            <a:r>
              <a:rPr lang="ba-RU" b="1" dirty="0"/>
              <a:t>5. «Ябыҡ ҡапҡа»</a:t>
            </a:r>
            <a:endParaRPr lang="ru-RU" dirty="0"/>
          </a:p>
          <a:p>
            <a:r>
              <a:rPr lang="ba-RU" dirty="0"/>
              <a:t>Ирендәр ҡымтылған. Тел көс менән тышҡа сығырға тырыша, ә ирендәр ҡаршылаша.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8578" l="51875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2" b="50000"/>
          <a:stretch/>
        </p:blipFill>
        <p:spPr bwMode="auto">
          <a:xfrm rot="761679">
            <a:off x="6700795" y="3113641"/>
            <a:ext cx="2585610" cy="191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ы\5784810963445155dd980c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" y="23695"/>
            <a:ext cx="9145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52737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sz="2000" b="1" dirty="0"/>
              <a:t>6. «Ҡытыҡ килә»</a:t>
            </a:r>
            <a:endParaRPr lang="ru-RU" sz="2000" dirty="0"/>
          </a:p>
          <a:p>
            <a:r>
              <a:rPr lang="ba-RU" sz="2000" dirty="0"/>
              <a:t>Ауыҙҙы ябып, телдең осо менән яй ғына хәрәкәттәр яһап аңҡауҙы ҡытыҡлайбыҙ.</a:t>
            </a:r>
            <a:endParaRPr lang="ru-RU" sz="2000" dirty="0"/>
          </a:p>
          <a:p>
            <a:r>
              <a:rPr lang="ba-RU" sz="2000" b="1" dirty="0"/>
              <a:t>7. «Телде тешләү»</a:t>
            </a:r>
            <a:endParaRPr lang="ru-RU" sz="2000" dirty="0"/>
          </a:p>
          <a:p>
            <a:r>
              <a:rPr lang="ba-RU" sz="2000" dirty="0"/>
              <a:t>Аҡрын ғына итеп телдең осон, ситтәрен тешләп сығабыҙ.</a:t>
            </a:r>
            <a:endParaRPr lang="ru-RU" sz="2000" dirty="0"/>
          </a:p>
          <a:p>
            <a:r>
              <a:rPr lang="ba-RU" sz="2000" b="1" dirty="0"/>
              <a:t>8. «Акула тештәре»</a:t>
            </a:r>
            <a:endParaRPr lang="ru-RU" sz="2000" dirty="0"/>
          </a:p>
          <a:p>
            <a:r>
              <a:rPr lang="ba-RU" sz="2000" dirty="0"/>
              <a:t>Тел менән тештәрҙе үткерләйбеҙ, сарлайбыҙ: ике яҡтан да аҫҡы тештәрҙе, шулай уҡ өҫкөләрен дә.</a:t>
            </a:r>
            <a:endParaRPr lang="ru-RU" sz="2000" dirty="0"/>
          </a:p>
          <a:p>
            <a:r>
              <a:rPr lang="ba-RU" sz="2000" b="1" dirty="0"/>
              <a:t>9. «Осло ҡаҙаҡ»</a:t>
            </a:r>
            <a:endParaRPr lang="ru-RU" sz="2000" dirty="0"/>
          </a:p>
          <a:p>
            <a:r>
              <a:rPr lang="ba-RU" sz="2000" dirty="0"/>
              <a:t>Тел көс менән сикәне тишергә тырыша, ике яғын да, алмаш-тилмәш.</a:t>
            </a:r>
            <a:endParaRPr lang="ru-RU" sz="2000" dirty="0"/>
          </a:p>
          <a:p>
            <a:r>
              <a:rPr lang="ba-RU" sz="2000" b="1" dirty="0"/>
              <a:t>10. «Йөҙөк»</a:t>
            </a:r>
            <a:endParaRPr lang="ru-RU" sz="2000" dirty="0"/>
          </a:p>
          <a:p>
            <a:r>
              <a:rPr lang="ba-RU" sz="2000" dirty="0"/>
              <a:t>Телдең осо аңҡау буйлап артҡа таба бара һәм түңәрәк йөҙөк барлыҡҡа килтерә.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" b="29590" l="524" r="44113">
                        <a14:foregroundMark x1="19960" y1="5901" x2="19960" y2="5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8" b="67105"/>
          <a:stretch/>
        </p:blipFill>
        <p:spPr bwMode="auto">
          <a:xfrm>
            <a:off x="6456161" y="0"/>
            <a:ext cx="2687839" cy="264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ы\5784810963445155dd980c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25121"/>
            <a:ext cx="9145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6799" y="119196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b="1" dirty="0"/>
              <a:t>“ТАҒАН”</a:t>
            </a:r>
            <a:endParaRPr lang="ru-RU" dirty="0"/>
          </a:p>
          <a:p>
            <a:r>
              <a:rPr lang="ba-RU" dirty="0"/>
              <a:t>Ауыҙҙы киң итеп асабыҙ, телде аҫҡы иренгә ҡуябыҙ, шунан өҫкө иренгә күсерәбеҙ, артабан аҫҡы иренгә төшөрәбеҙ һәм яңынан күтәрәбеҙ. 6-8 тапҡыр башҡарабыҙ. Телде урынына ҡайтарып, ауыҙҙы ябабыҙ. Балаға ял итергә ваҡыт бирәбеҙ. Күнегеүҙе 3-4 тапҡыр ҡабатлайбыҙ</a:t>
            </a:r>
            <a:r>
              <a:rPr lang="ba-RU" dirty="0" smtClean="0"/>
              <a:t>.</a:t>
            </a:r>
          </a:p>
          <a:p>
            <a:endParaRPr lang="ru-RU" dirty="0"/>
          </a:p>
          <a:p>
            <a:r>
              <a:rPr lang="ba-RU" b="1" dirty="0"/>
              <a:t>“ОСЛО ЭНӘ”</a:t>
            </a:r>
            <a:endParaRPr lang="ru-RU" dirty="0"/>
          </a:p>
          <a:p>
            <a:r>
              <a:rPr lang="ba-RU" dirty="0"/>
              <a:t>Ауыҙҙы киң итеп асабыҙ, телде алға таба сығарабыҙ һәм 3-5 секундҡа туҡталып ҡалабыҙ. Телде урынына ҡайтарып, ауыҙҙы ябабыҙ. Балаға ял итергә ваҡыт бирәбеҙ. Күнегеүҙе 3-4 тапҡыр ҡабатлайбыҙ</a:t>
            </a:r>
            <a:r>
              <a:rPr lang="ba-RU" dirty="0" smtClean="0"/>
              <a:t>.</a:t>
            </a:r>
          </a:p>
          <a:p>
            <a:endParaRPr lang="ru-RU" dirty="0"/>
          </a:p>
          <a:p>
            <a:pPr algn="just"/>
            <a:r>
              <a:rPr lang="ba-RU" b="1" dirty="0"/>
              <a:t>“БАҪМА</a:t>
            </a:r>
            <a:r>
              <a:rPr lang="ba-RU" b="1" dirty="0" smtClean="0"/>
              <a:t>”</a:t>
            </a:r>
            <a:endParaRPr lang="ru-RU" dirty="0"/>
          </a:p>
          <a:p>
            <a:pPr algn="just"/>
            <a:r>
              <a:rPr lang="ba-RU" dirty="0"/>
              <a:t>Ауыҙҙы асабыҙ, телде дуғалай бөгөп, осон аҫҡы тештәргә терәйбеҙ һәм 3-5 секундҡа туҡталып ҡалабыҙ. Яй ғына өҫкө һәм аҫҡы тештәрҙе яҡынайтабыҙ һәм ауыҙҙы ябабыҙ, “баҫма” ябыҡ тештәр артында ҡала. Аҙаҡ телде турайтып, балаға ял итергә ваҡыт бирәбеҙ. Күнегеүҙе 3-4 тапҡыр ҡабатлайбыҙ.</a:t>
            </a:r>
            <a:endParaRPr lang="ru-RU" dirty="0"/>
          </a:p>
        </p:txBody>
      </p:sp>
      <p:pic>
        <p:nvPicPr>
          <p:cNvPr id="3074" name="Picture 2" descr="D:\наглядность\садик\картинки\Solnysh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95" l="0" r="100000">
                        <a14:foregroundMark x1="49650" y1="6557" x2="49650" y2="6557"/>
                        <a14:foregroundMark x1="62471" y1="11710" x2="62471" y2="11710"/>
                        <a14:foregroundMark x1="75058" y1="13817" x2="75058" y2="13817"/>
                        <a14:foregroundMark x1="84149" y1="28337" x2="84149" y2="28337"/>
                        <a14:foregroundMark x1="90676" y1="41218" x2="90676" y2="41218"/>
                        <a14:foregroundMark x1="90676" y1="59719" x2="90676" y2="59719"/>
                        <a14:foregroundMark x1="81585" y1="56674" x2="81585" y2="56674"/>
                        <a14:foregroundMark x1="87646" y1="72365" x2="87646" y2="72365"/>
                        <a14:foregroundMark x1="78555" y1="79391" x2="78555" y2="79391"/>
                        <a14:foregroundMark x1="73660" y1="75410" x2="73660" y2="75410"/>
                        <a14:foregroundMark x1="68298" y1="89696" x2="68298" y2="89696"/>
                        <a14:foregroundMark x1="51981" y1="87354" x2="51981" y2="87354"/>
                        <a14:foregroundMark x1="38462" y1="84543" x2="38462" y2="84543"/>
                        <a14:foregroundMark x1="23776" y1="77049" x2="23776" y2="77049"/>
                        <a14:foregroundMark x1="16783" y1="67447" x2="16783" y2="67447"/>
                        <a14:foregroundMark x1="10023" y1="55035" x2="10023" y2="55035"/>
                        <a14:foregroundMark x1="18182" y1="39578" x2="18182" y2="39578"/>
                        <a14:foregroundMark x1="20047" y1="21546" x2="20047" y2="21546"/>
                        <a14:foregroundMark x1="34965" y1="21311" x2="34965" y2="2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10002" cy="16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8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ы\5784810963445155dd980c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97" y="227687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a-RU" b="1" dirty="0" smtClean="0"/>
          </a:p>
          <a:p>
            <a:r>
              <a:rPr lang="ba-RU" b="1" dirty="0" smtClean="0"/>
              <a:t>“</a:t>
            </a:r>
            <a:r>
              <a:rPr lang="ba-RU" b="1" dirty="0"/>
              <a:t>ТОРБА”</a:t>
            </a:r>
            <a:r>
              <a:rPr lang="ba-RU" dirty="0"/>
              <a:t/>
            </a:r>
            <a:br>
              <a:rPr lang="ba-RU" dirty="0"/>
            </a:br>
            <a:r>
              <a:rPr lang="ba-RU" dirty="0"/>
              <a:t>Ирендәрҙе ослайтып, алға һуҙабыҙ һәм 3-5 секундҡа туҡталып ҡалабыҙ. Шунан ирендәрҙе ҡәҙимге тороштарына ҡайтарабыҙ. Балаға ял итергә ваҡыт бирәбеҙ. Күнегеүҙе 3-4 тапҡыр ҡабатлайбыҙ</a:t>
            </a:r>
            <a:r>
              <a:rPr lang="ba-RU" dirty="0" smtClean="0"/>
              <a:t>.</a:t>
            </a:r>
          </a:p>
          <a:p>
            <a:endParaRPr lang="ba-RU" dirty="0" smtClean="0"/>
          </a:p>
          <a:p>
            <a:endParaRPr lang="ba-RU" dirty="0" smtClean="0"/>
          </a:p>
          <a:p>
            <a:r>
              <a:rPr lang="ba-RU" b="1" dirty="0" smtClean="0"/>
              <a:t>“</a:t>
            </a:r>
            <a:r>
              <a:rPr lang="ba-RU" b="1" dirty="0"/>
              <a:t>СӘҒӘТ ТЕЛЕ”</a:t>
            </a:r>
            <a:r>
              <a:rPr lang="ba-RU" dirty="0"/>
              <a:t/>
            </a:r>
            <a:br>
              <a:rPr lang="ba-RU" dirty="0"/>
            </a:br>
            <a:r>
              <a:rPr lang="ba-RU" dirty="0"/>
              <a:t>Ауыҙҙы асабыҙ һәм йылмаябыҙ, телде сығарып, осо менән ирендәрҙең башта уң, аҙаҡ һул мөйөшөнә ҡағылабыҙ. Тел ирендәргә ҡағылмайынса һауала хәрәкәт итергә тейеш. Шулай уҡ аҫҡы яңаҡ та хәрәкәтләнмәһен. 6-8 тапҡыр башҡарабыҙ. Телде урынына ҡайтарып, ауыҙҙы ябабыҙ. Балаға ял итергә ваҡыт бирәбеҙ. </a:t>
            </a:r>
            <a:r>
              <a:rPr lang="ru-RU" dirty="0" err="1"/>
              <a:t>Күнегеүҙе</a:t>
            </a:r>
            <a:r>
              <a:rPr lang="ru-RU" dirty="0"/>
              <a:t> 3-4 </a:t>
            </a:r>
            <a:r>
              <a:rPr lang="ru-RU" dirty="0" err="1"/>
              <a:t>тапҡыр</a:t>
            </a:r>
            <a:r>
              <a:rPr lang="ru-RU" dirty="0"/>
              <a:t> </a:t>
            </a:r>
            <a:r>
              <a:rPr lang="ru-RU" dirty="0" err="1"/>
              <a:t>ҡабатлайбыҙ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D:\наглядность\садик\картинки\0e7670c25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7" b="97544" l="5023" r="45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50"/>
          <a:stretch/>
        </p:blipFill>
        <p:spPr bwMode="auto">
          <a:xfrm flipH="1">
            <a:off x="6948264" y="260648"/>
            <a:ext cx="20788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21" y="908720"/>
            <a:ext cx="6623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b="1" dirty="0"/>
              <a:t>“СӘТЛӘҮЕК”</a:t>
            </a:r>
            <a:endParaRPr lang="ru-RU" dirty="0"/>
          </a:p>
          <a:p>
            <a:pPr algn="just"/>
            <a:r>
              <a:rPr lang="ba-RU" dirty="0"/>
              <a:t>Ауыҙ ябыҡ, тел менән тәүҙә уң яҡ сикәгә, шунан һулына таянабыҙ. 6-8 тапҡыр башҡарабыҙ. Балаға ял итергә ваҡыт бирәбеҙ. Күнегеүҙе 3-4 тапҡыр ҡабатлайбыҙ</a:t>
            </a:r>
            <a:r>
              <a:rPr lang="ba-RU" dirty="0" smtClean="0"/>
              <a:t>.</a:t>
            </a:r>
            <a:endParaRPr lang="ba-RU" dirty="0"/>
          </a:p>
        </p:txBody>
      </p:sp>
    </p:spTree>
    <p:extLst>
      <p:ext uri="{BB962C8B-B14F-4D97-AF65-F5344CB8AC3E}">
        <p14:creationId xmlns:p14="http://schemas.microsoft.com/office/powerpoint/2010/main" val="171997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ы\5784810963445155dd980c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221" y="2276872"/>
            <a:ext cx="65000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“</a:t>
            </a:r>
            <a:r>
              <a:rPr lang="ru-RU" b="1" dirty="0"/>
              <a:t>ТАТЛЫ </a:t>
            </a:r>
            <a:r>
              <a:rPr lang="ru-RU" b="1" dirty="0" smtClean="0"/>
              <a:t>БАЛ”</a:t>
            </a:r>
          </a:p>
          <a:p>
            <a:pPr algn="just"/>
            <a:r>
              <a:rPr lang="ru-RU" dirty="0" err="1" smtClean="0"/>
              <a:t>Ауыҙҙы</a:t>
            </a:r>
            <a:r>
              <a:rPr lang="ru-RU" dirty="0" smtClean="0"/>
              <a:t> </a:t>
            </a:r>
            <a:r>
              <a:rPr lang="ru-RU" dirty="0" err="1"/>
              <a:t>киң</a:t>
            </a:r>
            <a:r>
              <a:rPr lang="ru-RU" dirty="0"/>
              <a:t> </a:t>
            </a:r>
            <a:r>
              <a:rPr lang="ru-RU" dirty="0" err="1"/>
              <a:t>итеп</a:t>
            </a:r>
            <a:r>
              <a:rPr lang="ru-RU" dirty="0"/>
              <a:t> </a:t>
            </a:r>
            <a:r>
              <a:rPr lang="ru-RU" dirty="0" err="1"/>
              <a:t>асабыҙ</a:t>
            </a:r>
            <a:r>
              <a:rPr lang="ru-RU" dirty="0"/>
              <a:t>, </a:t>
            </a:r>
            <a:r>
              <a:rPr lang="ru-RU" dirty="0" err="1"/>
              <a:t>телдең</a:t>
            </a:r>
            <a:r>
              <a:rPr lang="ru-RU" dirty="0"/>
              <a:t> </a:t>
            </a:r>
            <a:r>
              <a:rPr lang="ru-RU" dirty="0" err="1"/>
              <a:t>осо</a:t>
            </a:r>
            <a:r>
              <a:rPr lang="ru-RU" dirty="0"/>
              <a:t> </a:t>
            </a:r>
            <a:r>
              <a:rPr lang="ru-RU" dirty="0" err="1"/>
              <a:t>менән</a:t>
            </a:r>
            <a:r>
              <a:rPr lang="ru-RU" dirty="0"/>
              <a:t> </a:t>
            </a:r>
            <a:r>
              <a:rPr lang="ru-RU" dirty="0" err="1"/>
              <a:t>өҫкө</a:t>
            </a:r>
            <a:r>
              <a:rPr lang="ru-RU" dirty="0"/>
              <a:t> </a:t>
            </a:r>
            <a:r>
              <a:rPr lang="ru-RU" dirty="0" err="1"/>
              <a:t>иренде</a:t>
            </a:r>
            <a:r>
              <a:rPr lang="ru-RU" dirty="0"/>
              <a:t> </a:t>
            </a:r>
            <a:r>
              <a:rPr lang="ru-RU" dirty="0" err="1"/>
              <a:t>уңдан</a:t>
            </a:r>
            <a:r>
              <a:rPr lang="ru-RU" dirty="0"/>
              <a:t> </a:t>
            </a:r>
            <a:r>
              <a:rPr lang="ru-RU" dirty="0" err="1"/>
              <a:t>һулға</a:t>
            </a:r>
            <a:r>
              <a:rPr lang="ru-RU" dirty="0"/>
              <a:t> </a:t>
            </a:r>
            <a:r>
              <a:rPr lang="ru-RU" dirty="0" err="1"/>
              <a:t>һыпырып</a:t>
            </a:r>
            <a:r>
              <a:rPr lang="ru-RU" dirty="0"/>
              <a:t> </a:t>
            </a:r>
            <a:r>
              <a:rPr lang="ru-RU" dirty="0" err="1"/>
              <a:t>алабыҙ</a:t>
            </a:r>
            <a:r>
              <a:rPr lang="ru-RU" dirty="0"/>
              <a:t>, </a:t>
            </a:r>
            <a:r>
              <a:rPr lang="ru-RU" dirty="0" err="1"/>
              <a:t>аҙаҡ</a:t>
            </a:r>
            <a:r>
              <a:rPr lang="ru-RU" dirty="0"/>
              <a:t> </a:t>
            </a:r>
            <a:r>
              <a:rPr lang="ru-RU" dirty="0" err="1"/>
              <a:t>киреһенсә</a:t>
            </a:r>
            <a:r>
              <a:rPr lang="ru-RU" dirty="0"/>
              <a:t>, </a:t>
            </a:r>
            <a:r>
              <a:rPr lang="ru-RU" dirty="0" err="1"/>
              <a:t>һулдан</a:t>
            </a:r>
            <a:r>
              <a:rPr lang="ru-RU" dirty="0"/>
              <a:t> </a:t>
            </a:r>
            <a:r>
              <a:rPr lang="ru-RU" dirty="0" err="1"/>
              <a:t>уңға</a:t>
            </a:r>
            <a:r>
              <a:rPr lang="ru-RU" dirty="0"/>
              <a:t>. </a:t>
            </a:r>
            <a:r>
              <a:rPr lang="ru-RU" dirty="0" err="1"/>
              <a:t>Аҫҡы</a:t>
            </a:r>
            <a:r>
              <a:rPr lang="ru-RU" dirty="0"/>
              <a:t> </a:t>
            </a:r>
            <a:r>
              <a:rPr lang="ru-RU" dirty="0" err="1"/>
              <a:t>яңаҡ</a:t>
            </a:r>
            <a:r>
              <a:rPr lang="ru-RU" dirty="0"/>
              <a:t> </a:t>
            </a:r>
            <a:r>
              <a:rPr lang="ru-RU" dirty="0" err="1"/>
              <a:t>хәрәкәтләнергә</a:t>
            </a:r>
            <a:r>
              <a:rPr lang="ru-RU" dirty="0"/>
              <a:t> </a:t>
            </a:r>
            <a:r>
              <a:rPr lang="ru-RU" dirty="0" err="1"/>
              <a:t>тейеш</a:t>
            </a:r>
            <a:r>
              <a:rPr lang="ru-RU" dirty="0"/>
              <a:t> </a:t>
            </a:r>
            <a:r>
              <a:rPr lang="ru-RU" dirty="0" err="1"/>
              <a:t>түгел</a:t>
            </a:r>
            <a:r>
              <a:rPr lang="ru-RU" dirty="0"/>
              <a:t>. 6-8 </a:t>
            </a:r>
            <a:r>
              <a:rPr lang="ru-RU" dirty="0" err="1"/>
              <a:t>тапҡыр</a:t>
            </a:r>
            <a:r>
              <a:rPr lang="ru-RU" dirty="0"/>
              <a:t> </a:t>
            </a:r>
            <a:r>
              <a:rPr lang="ru-RU" dirty="0" err="1"/>
              <a:t>башҡарабыҙ</a:t>
            </a:r>
            <a:r>
              <a:rPr lang="ru-RU" dirty="0"/>
              <a:t>. </a:t>
            </a:r>
            <a:r>
              <a:rPr lang="ru-RU" dirty="0" err="1"/>
              <a:t>Телде</a:t>
            </a:r>
            <a:r>
              <a:rPr lang="ru-RU" dirty="0"/>
              <a:t> </a:t>
            </a:r>
            <a:r>
              <a:rPr lang="ru-RU" dirty="0" err="1"/>
              <a:t>урынына</a:t>
            </a:r>
            <a:r>
              <a:rPr lang="ru-RU" dirty="0"/>
              <a:t> </a:t>
            </a:r>
            <a:r>
              <a:rPr lang="ru-RU" dirty="0" err="1"/>
              <a:t>ҡайтарып</a:t>
            </a:r>
            <a:r>
              <a:rPr lang="ru-RU" dirty="0"/>
              <a:t>, </a:t>
            </a:r>
            <a:r>
              <a:rPr lang="ru-RU" dirty="0" err="1"/>
              <a:t>ауыҙҙы</a:t>
            </a:r>
            <a:r>
              <a:rPr lang="ru-RU" dirty="0"/>
              <a:t> </a:t>
            </a:r>
            <a:r>
              <a:rPr lang="ru-RU" dirty="0" err="1"/>
              <a:t>ябабыҙ</a:t>
            </a:r>
            <a:r>
              <a:rPr lang="ru-RU" dirty="0"/>
              <a:t>. </a:t>
            </a:r>
            <a:r>
              <a:rPr lang="ru-RU" dirty="0" err="1"/>
              <a:t>Балаға</a:t>
            </a:r>
            <a:r>
              <a:rPr lang="ru-RU" dirty="0"/>
              <a:t> ял </a:t>
            </a:r>
            <a:r>
              <a:rPr lang="ru-RU" dirty="0" err="1"/>
              <a:t>итергә</a:t>
            </a:r>
            <a:r>
              <a:rPr lang="ru-RU" dirty="0"/>
              <a:t> </a:t>
            </a:r>
            <a:r>
              <a:rPr lang="ru-RU" dirty="0" err="1"/>
              <a:t>ваҡыт</a:t>
            </a:r>
            <a:r>
              <a:rPr lang="ru-RU" dirty="0"/>
              <a:t> </a:t>
            </a:r>
            <a:r>
              <a:rPr lang="ru-RU" dirty="0" err="1"/>
              <a:t>бирәбеҙ</a:t>
            </a:r>
            <a:r>
              <a:rPr lang="ru-RU" dirty="0"/>
              <a:t>. </a:t>
            </a:r>
            <a:r>
              <a:rPr lang="ru-RU" dirty="0" err="1"/>
              <a:t>Күнегеүҙе</a:t>
            </a:r>
            <a:r>
              <a:rPr lang="ru-RU" dirty="0"/>
              <a:t> 3-4 </a:t>
            </a:r>
            <a:r>
              <a:rPr lang="ru-RU" dirty="0" err="1"/>
              <a:t>тапҡыр</a:t>
            </a:r>
            <a:r>
              <a:rPr lang="ru-RU" dirty="0"/>
              <a:t> </a:t>
            </a:r>
            <a:r>
              <a:rPr lang="ru-RU" dirty="0" err="1"/>
              <a:t>ҡабатлайбыҙ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just"/>
            <a:r>
              <a:rPr lang="ru-RU" b="1" dirty="0" smtClean="0"/>
              <a:t>“СЫНАЯҠ”</a:t>
            </a:r>
          </a:p>
          <a:p>
            <a:pPr algn="just"/>
            <a:r>
              <a:rPr lang="ru-RU" dirty="0" err="1" smtClean="0"/>
              <a:t>Ауыҙҙы</a:t>
            </a:r>
            <a:r>
              <a:rPr lang="ru-RU" dirty="0" smtClean="0"/>
              <a:t> </a:t>
            </a:r>
            <a:r>
              <a:rPr lang="ru-RU" dirty="0" err="1"/>
              <a:t>киң</a:t>
            </a:r>
            <a:r>
              <a:rPr lang="ru-RU" dirty="0"/>
              <a:t> </a:t>
            </a:r>
            <a:r>
              <a:rPr lang="ru-RU" dirty="0" err="1"/>
              <a:t>итеп</a:t>
            </a:r>
            <a:r>
              <a:rPr lang="ru-RU" dirty="0"/>
              <a:t> </a:t>
            </a:r>
            <a:r>
              <a:rPr lang="ru-RU" dirty="0" err="1"/>
              <a:t>асабыҙ</a:t>
            </a:r>
            <a:r>
              <a:rPr lang="ru-RU" dirty="0"/>
              <a:t>, </a:t>
            </a:r>
            <a:r>
              <a:rPr lang="ru-RU" dirty="0" err="1"/>
              <a:t>телде</a:t>
            </a:r>
            <a:r>
              <a:rPr lang="ru-RU" dirty="0"/>
              <a:t> </a:t>
            </a:r>
            <a:r>
              <a:rPr lang="ru-RU" dirty="0" err="1"/>
              <a:t>аҫҡы</a:t>
            </a:r>
            <a:r>
              <a:rPr lang="ru-RU" dirty="0"/>
              <a:t> </a:t>
            </a:r>
            <a:r>
              <a:rPr lang="ru-RU" dirty="0" err="1"/>
              <a:t>иренгә</a:t>
            </a:r>
            <a:r>
              <a:rPr lang="ru-RU" dirty="0"/>
              <a:t> </a:t>
            </a:r>
            <a:r>
              <a:rPr lang="ru-RU" dirty="0" err="1"/>
              <a:t>һалабыҙ</a:t>
            </a:r>
            <a:r>
              <a:rPr lang="ru-RU" dirty="0"/>
              <a:t>, </a:t>
            </a:r>
            <a:r>
              <a:rPr lang="ru-RU" dirty="0" err="1"/>
              <a:t>ситтәрен</a:t>
            </a:r>
            <a:r>
              <a:rPr lang="ru-RU" dirty="0"/>
              <a:t> </a:t>
            </a:r>
            <a:r>
              <a:rPr lang="ru-RU" dirty="0" err="1"/>
              <a:t>сынаяҡ</a:t>
            </a:r>
            <a:r>
              <a:rPr lang="ru-RU" dirty="0"/>
              <a:t> </a:t>
            </a:r>
            <a:r>
              <a:rPr lang="ru-RU" dirty="0" err="1"/>
              <a:t>формалы</a:t>
            </a:r>
            <a:r>
              <a:rPr lang="ru-RU" dirty="0"/>
              <a:t> </a:t>
            </a:r>
            <a:r>
              <a:rPr lang="ru-RU" dirty="0" err="1"/>
              <a:t>итеп</a:t>
            </a:r>
            <a:r>
              <a:rPr lang="ru-RU" dirty="0"/>
              <a:t> </a:t>
            </a:r>
            <a:r>
              <a:rPr lang="ru-RU" dirty="0" err="1"/>
              <a:t>өҫкә</a:t>
            </a:r>
            <a:r>
              <a:rPr lang="ru-RU" dirty="0"/>
              <a:t> </a:t>
            </a:r>
            <a:r>
              <a:rPr lang="ru-RU" dirty="0" err="1"/>
              <a:t>бөгәбеҙ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телде</a:t>
            </a:r>
            <a:r>
              <a:rPr lang="ru-RU" dirty="0"/>
              <a:t> </a:t>
            </a:r>
            <a:r>
              <a:rPr lang="ru-RU" dirty="0" err="1"/>
              <a:t>өҫкө</a:t>
            </a:r>
            <a:r>
              <a:rPr lang="ru-RU" dirty="0"/>
              <a:t> </a:t>
            </a:r>
            <a:r>
              <a:rPr lang="ru-RU" dirty="0" err="1"/>
              <a:t>тештәр</a:t>
            </a:r>
            <a:r>
              <a:rPr lang="ru-RU" dirty="0"/>
              <a:t> </a:t>
            </a:r>
            <a:r>
              <a:rPr lang="ru-RU" dirty="0" err="1"/>
              <a:t>артына</a:t>
            </a:r>
            <a:r>
              <a:rPr lang="ru-RU" dirty="0"/>
              <a:t> </a:t>
            </a:r>
            <a:r>
              <a:rPr lang="ru-RU" dirty="0" err="1"/>
              <a:t>күтәрәбеҙ</a:t>
            </a:r>
            <a:r>
              <a:rPr lang="ru-RU" dirty="0"/>
              <a:t>. </a:t>
            </a:r>
            <a:r>
              <a:rPr lang="ru-RU" dirty="0" err="1"/>
              <a:t>Аҙаҡ</a:t>
            </a:r>
            <a:r>
              <a:rPr lang="ru-RU" dirty="0"/>
              <a:t> </a:t>
            </a:r>
            <a:r>
              <a:rPr lang="ru-RU" dirty="0" err="1"/>
              <a:t>телде</a:t>
            </a:r>
            <a:r>
              <a:rPr lang="ru-RU" dirty="0"/>
              <a:t> </a:t>
            </a:r>
            <a:r>
              <a:rPr lang="ru-RU" dirty="0" err="1"/>
              <a:t>турайтып</a:t>
            </a:r>
            <a:r>
              <a:rPr lang="ru-RU" dirty="0"/>
              <a:t>, </a:t>
            </a:r>
            <a:r>
              <a:rPr lang="ru-RU" dirty="0" err="1"/>
              <a:t>ауыҙҙы</a:t>
            </a:r>
            <a:r>
              <a:rPr lang="ru-RU" dirty="0"/>
              <a:t> </a:t>
            </a:r>
            <a:r>
              <a:rPr lang="ru-RU" dirty="0" err="1"/>
              <a:t>ябабыҙ</a:t>
            </a:r>
            <a:r>
              <a:rPr lang="ru-RU" dirty="0"/>
              <a:t>. </a:t>
            </a:r>
            <a:r>
              <a:rPr lang="ru-RU" dirty="0" err="1"/>
              <a:t>Балаға</a:t>
            </a:r>
            <a:r>
              <a:rPr lang="ru-RU" dirty="0"/>
              <a:t> ял </a:t>
            </a:r>
            <a:r>
              <a:rPr lang="ru-RU" dirty="0" err="1"/>
              <a:t>итергә</a:t>
            </a:r>
            <a:r>
              <a:rPr lang="ru-RU" dirty="0"/>
              <a:t> </a:t>
            </a:r>
            <a:r>
              <a:rPr lang="ru-RU" dirty="0" err="1"/>
              <a:t>ваҡыт</a:t>
            </a:r>
            <a:r>
              <a:rPr lang="ru-RU" dirty="0"/>
              <a:t> </a:t>
            </a:r>
            <a:r>
              <a:rPr lang="ru-RU" dirty="0" err="1"/>
              <a:t>бирәбеҙ</a:t>
            </a:r>
            <a:r>
              <a:rPr lang="ru-RU" dirty="0"/>
              <a:t>. </a:t>
            </a:r>
            <a:r>
              <a:rPr lang="ru-RU" dirty="0" err="1"/>
              <a:t>Күнегеүҙе</a:t>
            </a:r>
            <a:r>
              <a:rPr lang="ru-RU" dirty="0"/>
              <a:t> 3-4 </a:t>
            </a:r>
            <a:r>
              <a:rPr lang="ru-RU" dirty="0" err="1"/>
              <a:t>тапҡыр</a:t>
            </a:r>
            <a:r>
              <a:rPr lang="ru-RU" dirty="0"/>
              <a:t> </a:t>
            </a:r>
            <a:r>
              <a:rPr lang="ru-RU" dirty="0" err="1"/>
              <a:t>ҡабатлайбыҙ</a:t>
            </a:r>
            <a:r>
              <a:rPr lang="ru-RU" dirty="0"/>
              <a:t>.</a:t>
            </a:r>
          </a:p>
        </p:txBody>
      </p:sp>
      <p:pic>
        <p:nvPicPr>
          <p:cNvPr id="4098" name="Picture 2" descr="D:\наглядность\садик\картинки\57961ec422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5" b="96020" l="734" r="48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85"/>
          <a:stretch/>
        </p:blipFill>
        <p:spPr bwMode="auto">
          <a:xfrm>
            <a:off x="6660232" y="2996952"/>
            <a:ext cx="270111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710" y="692696"/>
            <a:ext cx="7774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“</a:t>
            </a:r>
            <a:r>
              <a:rPr lang="ru-RU" b="1" dirty="0" smtClean="0"/>
              <a:t>КӨРӘК”</a:t>
            </a:r>
          </a:p>
          <a:p>
            <a:pPr algn="just"/>
            <a:r>
              <a:rPr lang="ru-RU" dirty="0" err="1" smtClean="0"/>
              <a:t>Ауыҙҙы</a:t>
            </a:r>
            <a:r>
              <a:rPr lang="ru-RU" dirty="0" smtClean="0"/>
              <a:t> </a:t>
            </a:r>
            <a:r>
              <a:rPr lang="ru-RU" dirty="0" err="1"/>
              <a:t>киң</a:t>
            </a:r>
            <a:r>
              <a:rPr lang="ru-RU" dirty="0"/>
              <a:t> </a:t>
            </a:r>
            <a:r>
              <a:rPr lang="ru-RU" dirty="0" err="1"/>
              <a:t>итеп</a:t>
            </a:r>
            <a:r>
              <a:rPr lang="ru-RU" dirty="0"/>
              <a:t> </a:t>
            </a:r>
            <a:r>
              <a:rPr lang="ru-RU" dirty="0" err="1"/>
              <a:t>асабыҙ</a:t>
            </a:r>
            <a:r>
              <a:rPr lang="ru-RU" dirty="0"/>
              <a:t>, </a:t>
            </a:r>
            <a:r>
              <a:rPr lang="ru-RU" dirty="0" err="1"/>
              <a:t>телде</a:t>
            </a:r>
            <a:r>
              <a:rPr lang="ru-RU" dirty="0"/>
              <a:t> </a:t>
            </a:r>
            <a:r>
              <a:rPr lang="ru-RU" dirty="0" err="1"/>
              <a:t>сығарып</a:t>
            </a:r>
            <a:r>
              <a:rPr lang="ru-RU" dirty="0"/>
              <a:t>, </a:t>
            </a:r>
            <a:r>
              <a:rPr lang="ru-RU" dirty="0" err="1"/>
              <a:t>аҫҡы</a:t>
            </a:r>
            <a:r>
              <a:rPr lang="ru-RU" dirty="0"/>
              <a:t> </a:t>
            </a:r>
            <a:r>
              <a:rPr lang="ru-RU" dirty="0" err="1"/>
              <a:t>иренгә</a:t>
            </a:r>
            <a:r>
              <a:rPr lang="ru-RU" dirty="0"/>
              <a:t> </a:t>
            </a:r>
            <a:r>
              <a:rPr lang="ru-RU" dirty="0" err="1"/>
              <a:t>һалабыҙ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3-5 </a:t>
            </a:r>
            <a:r>
              <a:rPr lang="ru-RU" dirty="0" err="1"/>
              <a:t>секундҡа</a:t>
            </a:r>
            <a:r>
              <a:rPr lang="ru-RU" dirty="0"/>
              <a:t> </a:t>
            </a:r>
            <a:r>
              <a:rPr lang="ru-RU" dirty="0" err="1"/>
              <a:t>туҡталып</a:t>
            </a:r>
            <a:r>
              <a:rPr lang="ru-RU" dirty="0"/>
              <a:t> </a:t>
            </a:r>
            <a:r>
              <a:rPr lang="ru-RU" dirty="0" err="1"/>
              <a:t>ҡалабыҙ</a:t>
            </a:r>
            <a:r>
              <a:rPr lang="ru-RU" dirty="0"/>
              <a:t>. </a:t>
            </a:r>
            <a:r>
              <a:rPr lang="ru-RU" dirty="0" err="1"/>
              <a:t>Телде</a:t>
            </a:r>
            <a:r>
              <a:rPr lang="ru-RU" dirty="0"/>
              <a:t> </a:t>
            </a:r>
            <a:r>
              <a:rPr lang="ru-RU" dirty="0" err="1"/>
              <a:t>урынына</a:t>
            </a:r>
            <a:r>
              <a:rPr lang="ru-RU" dirty="0"/>
              <a:t> </a:t>
            </a:r>
            <a:r>
              <a:rPr lang="ru-RU" dirty="0" err="1"/>
              <a:t>ҡайтарып</a:t>
            </a:r>
            <a:r>
              <a:rPr lang="ru-RU" dirty="0"/>
              <a:t>, </a:t>
            </a:r>
            <a:r>
              <a:rPr lang="ru-RU" dirty="0" err="1"/>
              <a:t>ауыҙҙы</a:t>
            </a:r>
            <a:r>
              <a:rPr lang="ru-RU" dirty="0"/>
              <a:t> </a:t>
            </a:r>
            <a:r>
              <a:rPr lang="ru-RU" dirty="0" err="1"/>
              <a:t>ябабыҙ</a:t>
            </a:r>
            <a:r>
              <a:rPr lang="ru-RU" dirty="0"/>
              <a:t>. </a:t>
            </a:r>
            <a:r>
              <a:rPr lang="ru-RU" dirty="0" err="1"/>
              <a:t>Балаға</a:t>
            </a:r>
            <a:r>
              <a:rPr lang="ru-RU" dirty="0"/>
              <a:t> ял </a:t>
            </a:r>
            <a:r>
              <a:rPr lang="ru-RU" dirty="0" err="1"/>
              <a:t>итергә</a:t>
            </a:r>
            <a:r>
              <a:rPr lang="ru-RU" dirty="0"/>
              <a:t> </a:t>
            </a:r>
            <a:r>
              <a:rPr lang="ru-RU" dirty="0" err="1"/>
              <a:t>ваҡыт</a:t>
            </a:r>
            <a:r>
              <a:rPr lang="ru-RU" dirty="0"/>
              <a:t> </a:t>
            </a:r>
            <a:r>
              <a:rPr lang="ru-RU" dirty="0" err="1"/>
              <a:t>бирәбеҙ</a:t>
            </a:r>
            <a:r>
              <a:rPr lang="ru-RU" dirty="0"/>
              <a:t>. </a:t>
            </a:r>
            <a:r>
              <a:rPr lang="ru-RU" dirty="0" err="1"/>
              <a:t>Күнегеүҙе</a:t>
            </a:r>
            <a:r>
              <a:rPr lang="ru-RU" dirty="0"/>
              <a:t> 3-4 </a:t>
            </a:r>
            <a:r>
              <a:rPr lang="ru-RU" dirty="0" err="1"/>
              <a:t>тапҡыр</a:t>
            </a:r>
            <a:r>
              <a:rPr lang="ru-RU" dirty="0"/>
              <a:t> </a:t>
            </a:r>
            <a:r>
              <a:rPr lang="ru-RU" dirty="0" err="1"/>
              <a:t>ҡабатлайбыҙ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395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558</Words>
  <Application>Microsoft Office PowerPoint</Application>
  <PresentationFormat>Экран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2020-08-20T09:00:14Z</dcterms:created>
  <dcterms:modified xsi:type="dcterms:W3CDTF">2020-08-20T09:32:45Z</dcterms:modified>
</cp:coreProperties>
</file>